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905" r:id="rId3"/>
    <p:sldId id="901" r:id="rId4"/>
    <p:sldId id="904" r:id="rId5"/>
    <p:sldId id="906" r:id="rId6"/>
    <p:sldId id="907" r:id="rId7"/>
    <p:sldId id="902" r:id="rId8"/>
    <p:sldId id="903" r:id="rId9"/>
    <p:sldId id="908" r:id="rId10"/>
    <p:sldId id="909" r:id="rId11"/>
    <p:sldId id="910" r:id="rId12"/>
    <p:sldId id="911" r:id="rId13"/>
    <p:sldId id="912" r:id="rId14"/>
    <p:sldId id="913" r:id="rId15"/>
    <p:sldId id="91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99ED2-616B-4000-A257-C8D08F74D831}" v="219" dt="2023-11-29T20:40:03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Gherri" userId="f331e866f93aade5" providerId="LiveId" clId="{88199ED2-616B-4000-A257-C8D08F74D831}"/>
    <pc:docChg chg="undo custSel addSld delSld modSld">
      <pc:chgData name="Saja Gherri" userId="f331e866f93aade5" providerId="LiveId" clId="{88199ED2-616B-4000-A257-C8D08F74D831}" dt="2023-11-29T20:41:03.243" v="564" actId="208"/>
      <pc:docMkLst>
        <pc:docMk/>
      </pc:docMkLst>
      <pc:sldChg chg="addSp delSp modSp mod delAnim modAnim">
        <pc:chgData name="Saja Gherri" userId="f331e866f93aade5" providerId="LiveId" clId="{88199ED2-616B-4000-A257-C8D08F74D831}" dt="2023-11-29T07:04:14.919" v="399" actId="1076"/>
        <pc:sldMkLst>
          <pc:docMk/>
          <pc:sldMk cId="2450337593" sldId="901"/>
        </pc:sldMkLst>
        <pc:spChg chg="add del mod">
          <ac:chgData name="Saja Gherri" userId="f331e866f93aade5" providerId="LiveId" clId="{88199ED2-616B-4000-A257-C8D08F74D831}" dt="2023-11-29T07:01:22.798" v="376" actId="478"/>
          <ac:spMkLst>
            <pc:docMk/>
            <pc:sldMk cId="2450337593" sldId="901"/>
            <ac:spMk id="10" creationId="{BA6284BB-6967-B4EB-2FF6-775075538EF3}"/>
          </ac:spMkLst>
        </pc:spChg>
        <pc:graphicFrameChg chg="add mod modGraphic">
          <ac:chgData name="Saja Gherri" userId="f331e866f93aade5" providerId="LiveId" clId="{88199ED2-616B-4000-A257-C8D08F74D831}" dt="2023-11-29T06:59:47.820" v="363" actId="20577"/>
          <ac:graphicFrameMkLst>
            <pc:docMk/>
            <pc:sldMk cId="2450337593" sldId="901"/>
            <ac:graphicFrameMk id="6" creationId="{BB83591F-B6F6-B553-F1F4-49F7EBBC709F}"/>
          </ac:graphicFrameMkLst>
        </pc:graphicFrameChg>
        <pc:graphicFrameChg chg="add mod modGraphic">
          <ac:chgData name="Saja Gherri" userId="f331e866f93aade5" providerId="LiveId" clId="{88199ED2-616B-4000-A257-C8D08F74D831}" dt="2023-11-29T07:04:14.919" v="399" actId="1076"/>
          <ac:graphicFrameMkLst>
            <pc:docMk/>
            <pc:sldMk cId="2450337593" sldId="901"/>
            <ac:graphicFrameMk id="9" creationId="{8B8FF599-3A73-272D-B1EB-E6B33E7FCFF9}"/>
          </ac:graphicFrameMkLst>
        </pc:graphicFrameChg>
        <pc:picChg chg="del">
          <ac:chgData name="Saja Gherri" userId="f331e866f93aade5" providerId="LiveId" clId="{88199ED2-616B-4000-A257-C8D08F74D831}" dt="2023-11-29T06:39:25.981" v="199" actId="478"/>
          <ac:picMkLst>
            <pc:docMk/>
            <pc:sldMk cId="2450337593" sldId="901"/>
            <ac:picMk id="4" creationId="{26FCBD53-DBBA-6F59-962A-1AA8367B56C2}"/>
          </ac:picMkLst>
        </pc:picChg>
        <pc:picChg chg="add mod modCrop">
          <ac:chgData name="Saja Gherri" userId="f331e866f93aade5" providerId="LiveId" clId="{88199ED2-616B-4000-A257-C8D08F74D831}" dt="2023-11-29T06:52:42.089" v="305" actId="1076"/>
          <ac:picMkLst>
            <pc:docMk/>
            <pc:sldMk cId="2450337593" sldId="901"/>
            <ac:picMk id="5" creationId="{1BF585A1-4220-53F8-1D1C-78EAF8051E8D}"/>
          </ac:picMkLst>
        </pc:picChg>
        <pc:picChg chg="add mod">
          <ac:chgData name="Saja Gherri" userId="f331e866f93aade5" providerId="LiveId" clId="{88199ED2-616B-4000-A257-C8D08F74D831}" dt="2023-11-29T07:00:21.794" v="365" actId="1076"/>
          <ac:picMkLst>
            <pc:docMk/>
            <pc:sldMk cId="2450337593" sldId="901"/>
            <ac:picMk id="7" creationId="{8ECAA039-8087-C188-B283-8DEE82A60C33}"/>
          </ac:picMkLst>
        </pc:picChg>
        <pc:picChg chg="add del mod">
          <ac:chgData name="Saja Gherri" userId="f331e866f93aade5" providerId="LiveId" clId="{88199ED2-616B-4000-A257-C8D08F74D831}" dt="2023-11-29T07:00:48.784" v="368" actId="478"/>
          <ac:picMkLst>
            <pc:docMk/>
            <pc:sldMk cId="2450337593" sldId="901"/>
            <ac:picMk id="8" creationId="{1CD68893-B139-1406-90CA-26CE3B310C5E}"/>
          </ac:picMkLst>
        </pc:picChg>
        <pc:picChg chg="add del mod">
          <ac:chgData name="Saja Gherri" userId="f331e866f93aade5" providerId="LiveId" clId="{88199ED2-616B-4000-A257-C8D08F74D831}" dt="2023-11-29T07:03:53.971" v="394" actId="478"/>
          <ac:picMkLst>
            <pc:docMk/>
            <pc:sldMk cId="2450337593" sldId="901"/>
            <ac:picMk id="11" creationId="{A26ADC93-6BC6-E422-973E-85E597404CED}"/>
          </ac:picMkLst>
        </pc:picChg>
        <pc:picChg chg="add mod">
          <ac:chgData name="Saja Gherri" userId="f331e866f93aade5" providerId="LiveId" clId="{88199ED2-616B-4000-A257-C8D08F74D831}" dt="2023-11-29T07:03:59.251" v="396" actId="1076"/>
          <ac:picMkLst>
            <pc:docMk/>
            <pc:sldMk cId="2450337593" sldId="901"/>
            <ac:picMk id="12" creationId="{D139B7DC-AE21-B589-B920-F276B085C4BA}"/>
          </ac:picMkLst>
        </pc:picChg>
        <pc:picChg chg="add mod">
          <ac:chgData name="Saja Gherri" userId="f331e866f93aade5" providerId="LiveId" clId="{88199ED2-616B-4000-A257-C8D08F74D831}" dt="2023-11-29T07:04:09.137" v="398" actId="1076"/>
          <ac:picMkLst>
            <pc:docMk/>
            <pc:sldMk cId="2450337593" sldId="901"/>
            <ac:picMk id="13" creationId="{0BBCD174-E7B2-9A40-0DF4-FA9FF3332585}"/>
          </ac:picMkLst>
        </pc:picChg>
      </pc:sldChg>
      <pc:sldChg chg="addSp delSp modSp mod">
        <pc:chgData name="Saja Gherri" userId="f331e866f93aade5" providerId="LiveId" clId="{88199ED2-616B-4000-A257-C8D08F74D831}" dt="2023-11-29T06:39:17.078" v="198" actId="478"/>
        <pc:sldMkLst>
          <pc:docMk/>
          <pc:sldMk cId="3716707785" sldId="902"/>
        </pc:sldMkLst>
        <pc:graphicFrameChg chg="add del mod modGraphic">
          <ac:chgData name="Saja Gherri" userId="f331e866f93aade5" providerId="LiveId" clId="{88199ED2-616B-4000-A257-C8D08F74D831}" dt="2023-11-29T05:28:55.378" v="6" actId="478"/>
          <ac:graphicFrameMkLst>
            <pc:docMk/>
            <pc:sldMk cId="3716707785" sldId="902"/>
            <ac:graphicFrameMk id="4" creationId="{13C403D9-4347-63B7-CA54-EEF61BB45B56}"/>
          </ac:graphicFrameMkLst>
        </pc:graphicFrameChg>
        <pc:picChg chg="add mod">
          <ac:chgData name="Saja Gherri" userId="f331e866f93aade5" providerId="LiveId" clId="{88199ED2-616B-4000-A257-C8D08F74D831}" dt="2023-11-29T05:50:33.539" v="9" actId="14100"/>
          <ac:picMkLst>
            <pc:docMk/>
            <pc:sldMk cId="3716707785" sldId="902"/>
            <ac:picMk id="5" creationId="{E8EE4EEA-61C4-1FA1-C267-1F14BD3B3F2B}"/>
          </ac:picMkLst>
        </pc:picChg>
        <pc:picChg chg="add mod">
          <ac:chgData name="Saja Gherri" userId="f331e866f93aade5" providerId="LiveId" clId="{88199ED2-616B-4000-A257-C8D08F74D831}" dt="2023-11-29T06:11:23.666" v="21" actId="1076"/>
          <ac:picMkLst>
            <pc:docMk/>
            <pc:sldMk cId="3716707785" sldId="902"/>
            <ac:picMk id="6" creationId="{4B6BF56C-079E-4DD0-A8C1-8C7A22F49CE5}"/>
          </ac:picMkLst>
        </pc:picChg>
        <pc:picChg chg="add mod">
          <ac:chgData name="Saja Gherri" userId="f331e866f93aade5" providerId="LiveId" clId="{88199ED2-616B-4000-A257-C8D08F74D831}" dt="2023-11-29T06:11:35.549" v="23" actId="1076"/>
          <ac:picMkLst>
            <pc:docMk/>
            <pc:sldMk cId="3716707785" sldId="902"/>
            <ac:picMk id="7" creationId="{4DD27BE8-4943-207C-A65F-121ED50EFD8F}"/>
          </ac:picMkLst>
        </pc:picChg>
        <pc:picChg chg="add mod">
          <ac:chgData name="Saja Gherri" userId="f331e866f93aade5" providerId="LiveId" clId="{88199ED2-616B-4000-A257-C8D08F74D831}" dt="2023-11-29T06:11:47.339" v="25" actId="1076"/>
          <ac:picMkLst>
            <pc:docMk/>
            <pc:sldMk cId="3716707785" sldId="902"/>
            <ac:picMk id="8" creationId="{7B31FBEE-3E93-7159-96C1-C2F8B49DFED8}"/>
          </ac:picMkLst>
        </pc:picChg>
        <pc:picChg chg="add del mod">
          <ac:chgData name="Saja Gherri" userId="f331e866f93aade5" providerId="LiveId" clId="{88199ED2-616B-4000-A257-C8D08F74D831}" dt="2023-11-29T06:13:00.223" v="35" actId="478"/>
          <ac:picMkLst>
            <pc:docMk/>
            <pc:sldMk cId="3716707785" sldId="902"/>
            <ac:picMk id="9" creationId="{65082855-3071-0701-650A-28807AB31210}"/>
          </ac:picMkLst>
        </pc:picChg>
        <pc:picChg chg="add mod">
          <ac:chgData name="Saja Gherri" userId="f331e866f93aade5" providerId="LiveId" clId="{88199ED2-616B-4000-A257-C8D08F74D831}" dt="2023-11-29T06:13:06.798" v="37" actId="1076"/>
          <ac:picMkLst>
            <pc:docMk/>
            <pc:sldMk cId="3716707785" sldId="902"/>
            <ac:picMk id="10" creationId="{C2286C64-061A-8484-0FE5-42AEEBBC87D3}"/>
          </ac:picMkLst>
        </pc:picChg>
        <pc:picChg chg="add mod">
          <ac:chgData name="Saja Gherri" userId="f331e866f93aade5" providerId="LiveId" clId="{88199ED2-616B-4000-A257-C8D08F74D831}" dt="2023-11-29T06:13:17.204" v="39" actId="1076"/>
          <ac:picMkLst>
            <pc:docMk/>
            <pc:sldMk cId="3716707785" sldId="902"/>
            <ac:picMk id="11" creationId="{2553111D-5A41-2E95-8AE2-3F833221D3CA}"/>
          </ac:picMkLst>
        </pc:picChg>
        <pc:picChg chg="add del mod">
          <ac:chgData name="Saja Gherri" userId="f331e866f93aade5" providerId="LiveId" clId="{88199ED2-616B-4000-A257-C8D08F74D831}" dt="2023-11-29T06:22:36.633" v="86" actId="478"/>
          <ac:picMkLst>
            <pc:docMk/>
            <pc:sldMk cId="3716707785" sldId="902"/>
            <ac:picMk id="12" creationId="{7E8BAD6E-4AC4-43B1-FC03-3F8D3ADFAE88}"/>
          </ac:picMkLst>
        </pc:picChg>
        <pc:picChg chg="add del mod">
          <ac:chgData name="Saja Gherri" userId="f331e866f93aade5" providerId="LiveId" clId="{88199ED2-616B-4000-A257-C8D08F74D831}" dt="2023-11-29T06:39:17.078" v="198" actId="478"/>
          <ac:picMkLst>
            <pc:docMk/>
            <pc:sldMk cId="3716707785" sldId="902"/>
            <ac:picMk id="13" creationId="{4837CDC0-C574-7A4A-77A1-C319AF19FED4}"/>
          </ac:picMkLst>
        </pc:picChg>
      </pc:sldChg>
      <pc:sldChg chg="addSp delSp modSp new mod">
        <pc:chgData name="Saja Gherri" userId="f331e866f93aade5" providerId="LiveId" clId="{88199ED2-616B-4000-A257-C8D08F74D831}" dt="2023-11-29T06:58:59.335" v="335" actId="122"/>
        <pc:sldMkLst>
          <pc:docMk/>
          <pc:sldMk cId="1386468200" sldId="903"/>
        </pc:sldMkLst>
        <pc:graphicFrameChg chg="add mod modGraphic">
          <ac:chgData name="Saja Gherri" userId="f331e866f93aade5" providerId="LiveId" clId="{88199ED2-616B-4000-A257-C8D08F74D831}" dt="2023-11-29T06:58:53.255" v="332" actId="122"/>
          <ac:graphicFrameMkLst>
            <pc:docMk/>
            <pc:sldMk cId="1386468200" sldId="903"/>
            <ac:graphicFrameMk id="5" creationId="{7587B5A6-B7A2-3E0A-F73A-B4D44DB95528}"/>
          </ac:graphicFrameMkLst>
        </pc:graphicFrameChg>
        <pc:graphicFrameChg chg="add del mod">
          <ac:chgData name="Saja Gherri" userId="f331e866f93aade5" providerId="LiveId" clId="{88199ED2-616B-4000-A257-C8D08F74D831}" dt="2023-11-29T06:31:34.080" v="157" actId="478"/>
          <ac:graphicFrameMkLst>
            <pc:docMk/>
            <pc:sldMk cId="1386468200" sldId="903"/>
            <ac:graphicFrameMk id="6" creationId="{644744C8-835E-F29F-AB8C-E11A5E4138E2}"/>
          </ac:graphicFrameMkLst>
        </pc:graphicFrameChg>
        <pc:graphicFrameChg chg="add mod modGraphic">
          <ac:chgData name="Saja Gherri" userId="f331e866f93aade5" providerId="LiveId" clId="{88199ED2-616B-4000-A257-C8D08F74D831}" dt="2023-11-29T06:58:59.335" v="335" actId="122"/>
          <ac:graphicFrameMkLst>
            <pc:docMk/>
            <pc:sldMk cId="1386468200" sldId="903"/>
            <ac:graphicFrameMk id="10" creationId="{1E83325C-7FC4-7B4D-8ACB-F7083F5C2E53}"/>
          </ac:graphicFrameMkLst>
        </pc:graphicFrameChg>
        <pc:picChg chg="add mod">
          <ac:chgData name="Saja Gherri" userId="f331e866f93aade5" providerId="LiveId" clId="{88199ED2-616B-4000-A257-C8D08F74D831}" dt="2023-11-29T06:03:42.492" v="15" actId="14100"/>
          <ac:picMkLst>
            <pc:docMk/>
            <pc:sldMk cId="1386468200" sldId="903"/>
            <ac:picMk id="4" creationId="{2B0EA76A-6FF8-6E56-7D1D-1B0CF4DDE9C4}"/>
          </ac:picMkLst>
        </pc:picChg>
        <pc:picChg chg="add mod">
          <ac:chgData name="Saja Gherri" userId="f331e866f93aade5" providerId="LiveId" clId="{88199ED2-616B-4000-A257-C8D08F74D831}" dt="2023-11-29T06:30:45.783" v="154" actId="1076"/>
          <ac:picMkLst>
            <pc:docMk/>
            <pc:sldMk cId="1386468200" sldId="903"/>
            <ac:picMk id="7" creationId="{DBD1B845-6673-1A37-8C5D-6613CF644587}"/>
          </ac:picMkLst>
        </pc:picChg>
        <pc:picChg chg="add mod">
          <ac:chgData name="Saja Gherri" userId="f331e866f93aade5" providerId="LiveId" clId="{88199ED2-616B-4000-A257-C8D08F74D831}" dt="2023-11-29T06:31:19.522" v="156" actId="1076"/>
          <ac:picMkLst>
            <pc:docMk/>
            <pc:sldMk cId="1386468200" sldId="903"/>
            <ac:picMk id="8" creationId="{BDFF8ECD-92D7-C419-EE5A-612C04C99039}"/>
          </ac:picMkLst>
        </pc:picChg>
        <pc:picChg chg="add mod">
          <ac:chgData name="Saja Gherri" userId="f331e866f93aade5" providerId="LiveId" clId="{88199ED2-616B-4000-A257-C8D08F74D831}" dt="2023-11-29T06:31:47.963" v="159" actId="1076"/>
          <ac:picMkLst>
            <pc:docMk/>
            <pc:sldMk cId="1386468200" sldId="903"/>
            <ac:picMk id="9" creationId="{EEAABF88-2C33-1F77-FF68-2C0C7EB35684}"/>
          </ac:picMkLst>
        </pc:picChg>
      </pc:sldChg>
      <pc:sldChg chg="addSp delSp modSp new mod delAnim modAnim">
        <pc:chgData name="Saja Gherri" userId="f331e866f93aade5" providerId="LiveId" clId="{88199ED2-616B-4000-A257-C8D08F74D831}" dt="2023-11-29T06:51:25.977" v="303" actId="1076"/>
        <pc:sldMkLst>
          <pc:docMk/>
          <pc:sldMk cId="4260480532" sldId="904"/>
        </pc:sldMkLst>
        <pc:spChg chg="add del mod">
          <ac:chgData name="Saja Gherri" userId="f331e866f93aade5" providerId="LiveId" clId="{88199ED2-616B-4000-A257-C8D08F74D831}" dt="2023-11-29T06:50:40.338" v="296" actId="478"/>
          <ac:spMkLst>
            <pc:docMk/>
            <pc:sldMk cId="4260480532" sldId="904"/>
            <ac:spMk id="7" creationId="{9078320E-65EE-2E69-85F6-ECB51954EFA9}"/>
          </ac:spMkLst>
        </pc:spChg>
        <pc:spChg chg="add del mod">
          <ac:chgData name="Saja Gherri" userId="f331e866f93aade5" providerId="LiveId" clId="{88199ED2-616B-4000-A257-C8D08F74D831}" dt="2023-11-29T06:43:13.612" v="237" actId="22"/>
          <ac:spMkLst>
            <pc:docMk/>
            <pc:sldMk cId="4260480532" sldId="904"/>
            <ac:spMk id="9" creationId="{C7FCA797-AC0C-32D4-3D46-EF87859331E1}"/>
          </ac:spMkLst>
        </pc:spChg>
        <pc:spChg chg="add mod">
          <ac:chgData name="Saja Gherri" userId="f331e866f93aade5" providerId="LiveId" clId="{88199ED2-616B-4000-A257-C8D08F74D831}" dt="2023-11-29T06:49:22.413" v="286" actId="1076"/>
          <ac:spMkLst>
            <pc:docMk/>
            <pc:sldMk cId="4260480532" sldId="904"/>
            <ac:spMk id="14" creationId="{69CFB2AE-5201-BD68-7EAD-043995DA18CE}"/>
          </ac:spMkLst>
        </pc:spChg>
        <pc:spChg chg="add mod">
          <ac:chgData name="Saja Gherri" userId="f331e866f93aade5" providerId="LiveId" clId="{88199ED2-616B-4000-A257-C8D08F74D831}" dt="2023-11-29T06:51:04.608" v="300" actId="1076"/>
          <ac:spMkLst>
            <pc:docMk/>
            <pc:sldMk cId="4260480532" sldId="904"/>
            <ac:spMk id="16" creationId="{0D7F2A65-0425-E23C-E9ED-1842586EBAE1}"/>
          </ac:spMkLst>
        </pc:spChg>
        <pc:picChg chg="add mod modCrop">
          <ac:chgData name="Saja Gherri" userId="f331e866f93aade5" providerId="LiveId" clId="{88199ED2-616B-4000-A257-C8D08F74D831}" dt="2023-11-29T06:40:43.897" v="212" actId="14100"/>
          <ac:picMkLst>
            <pc:docMk/>
            <pc:sldMk cId="4260480532" sldId="904"/>
            <ac:picMk id="4" creationId="{A5D56D73-2CAC-0FFB-3D7A-0FC512CEE5DB}"/>
          </ac:picMkLst>
        </pc:picChg>
        <pc:picChg chg="add del mod">
          <ac:chgData name="Saja Gherri" userId="f331e866f93aade5" providerId="LiveId" clId="{88199ED2-616B-4000-A257-C8D08F74D831}" dt="2023-11-29T06:41:53.482" v="217" actId="478"/>
          <ac:picMkLst>
            <pc:docMk/>
            <pc:sldMk cId="4260480532" sldId="904"/>
            <ac:picMk id="5" creationId="{1716C430-D693-8A2D-ABA1-495FCB36BF6E}"/>
          </ac:picMkLst>
        </pc:picChg>
        <pc:picChg chg="add mod">
          <ac:chgData name="Saja Gherri" userId="f331e866f93aade5" providerId="LiveId" clId="{88199ED2-616B-4000-A257-C8D08F74D831}" dt="2023-11-29T06:43:31.663" v="239" actId="1076"/>
          <ac:picMkLst>
            <pc:docMk/>
            <pc:sldMk cId="4260480532" sldId="904"/>
            <ac:picMk id="10" creationId="{019171ED-8BE1-E337-B84C-B0955C7F47D7}"/>
          </ac:picMkLst>
        </pc:picChg>
        <pc:picChg chg="add mod">
          <ac:chgData name="Saja Gherri" userId="f331e866f93aade5" providerId="LiveId" clId="{88199ED2-616B-4000-A257-C8D08F74D831}" dt="2023-11-29T06:51:25.977" v="303" actId="1076"/>
          <ac:picMkLst>
            <pc:docMk/>
            <pc:sldMk cId="4260480532" sldId="904"/>
            <ac:picMk id="12" creationId="{8E12F4D1-4E99-33C0-8A93-26A43466F349}"/>
          </ac:picMkLst>
        </pc:picChg>
        <pc:picChg chg="add mod">
          <ac:chgData name="Saja Gherri" userId="f331e866f93aade5" providerId="LiveId" clId="{88199ED2-616B-4000-A257-C8D08F74D831}" dt="2023-11-29T06:48:37.239" v="276" actId="1076"/>
          <ac:picMkLst>
            <pc:docMk/>
            <pc:sldMk cId="4260480532" sldId="904"/>
            <ac:picMk id="13" creationId="{44755C29-39E0-4E95-4914-4A5F3779C99F}"/>
          </ac:picMkLst>
        </pc:picChg>
        <pc:cxnChg chg="add del mod">
          <ac:chgData name="Saja Gherri" userId="f331e866f93aade5" providerId="LiveId" clId="{88199ED2-616B-4000-A257-C8D08F74D831}" dt="2023-11-29T06:43:55.017" v="241" actId="478"/>
          <ac:cxnSpMkLst>
            <pc:docMk/>
            <pc:sldMk cId="4260480532" sldId="904"/>
            <ac:cxnSpMk id="11" creationId="{C8363E3A-6B11-EA13-384E-0A93C9408501}"/>
          </ac:cxnSpMkLst>
        </pc:cxnChg>
      </pc:sldChg>
      <pc:sldChg chg="addSp delSp modSp new mod">
        <pc:chgData name="Saja Gherri" userId="f331e866f93aade5" providerId="LiveId" clId="{88199ED2-616B-4000-A257-C8D08F74D831}" dt="2023-11-29T20:41:03.243" v="564" actId="208"/>
        <pc:sldMkLst>
          <pc:docMk/>
          <pc:sldMk cId="1587641041" sldId="905"/>
        </pc:sldMkLst>
        <pc:spChg chg="del">
          <ac:chgData name="Saja Gherri" userId="f331e866f93aade5" providerId="LiveId" clId="{88199ED2-616B-4000-A257-C8D08F74D831}" dt="2023-11-29T07:06:27.395" v="404"/>
          <ac:spMkLst>
            <pc:docMk/>
            <pc:sldMk cId="1587641041" sldId="905"/>
            <ac:spMk id="3" creationId="{287CE6BF-E136-CFE4-2EB5-E35176DB625E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9" creationId="{28219DF8-EFD4-8027-2781-6182A833BED2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9" creationId="{8706FACC-C72B-5607-491D-9A751C306F27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0" creationId="{1C95B88E-50FD-F0E4-B4ED-9B0DB1EE9B07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0" creationId="{410D36C3-884F-2D83-9074-AC47759E5EE6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1" creationId="{4F879E3C-C68F-5768-D73B-62C1A8E26360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1" creationId="{D3579C31-9879-1071-6926-B832FFE7A4B9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2" creationId="{39070D62-D5E1-4990-DD51-85DB00672D61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2" creationId="{4A34BB91-6318-7924-5A68-E714B516AC5A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3" creationId="{BCD0F904-58FB-7FEA-AA2E-551D0C16EAB5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3" creationId="{E7941508-3DF7-ABB5-0E00-AEE2EEE1E2FB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4" creationId="{2E4282C1-BF63-1368-FF87-7CBE2CAFD128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4" creationId="{E4D14EC9-CFA5-B875-0A88-7074CC74A9FB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5" creationId="{811608A2-DEE6-AF01-415F-C805581E6E84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5" creationId="{D21E330E-0D7F-692D-AD04-1D90A08BDF84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6" creationId="{1F462481-8E22-1E7D-0C3A-432A4F0999FD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6" creationId="{20528EFB-3A80-55FC-0CC4-645760E87F16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7" creationId="{BFC934C7-2B59-9FA8-8BA2-8D208B91A8FB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7" creationId="{CDA4AB5F-94A6-5BAC-C25D-950F2447205E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8" creationId="{09DA78E7-6C3D-FA8B-838D-862793FDD100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8" creationId="{DE2C2591-C525-B5CA-BE5B-C319F6DBD879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19" creationId="{650CAFAE-7A5F-AA41-6194-B5B11AA7E9B6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19" creationId="{AF1A89C5-9646-0176-5648-92C8742A8DD6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20" creationId="{39CBF4F0-794A-5E7C-9174-70F8FB972ABD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20" creationId="{F086C754-48A4-3280-A6A8-CE0307DAED30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21" creationId="{B3CF23F0-F103-EF5C-BD0F-230DC70D308F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21" creationId="{BACD2C4A-7E1E-EB57-4E7E-FE8F5D063559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22" creationId="{78E6C57E-A945-43F8-C518-46B07E071BC7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22" creationId="{D2468121-7637-4ABC-BE09-459DCBDCE23E}"/>
          </ac:spMkLst>
        </pc:spChg>
        <pc:spChg chg="mod">
          <ac:chgData name="Saja Gherri" userId="f331e866f93aade5" providerId="LiveId" clId="{88199ED2-616B-4000-A257-C8D08F74D831}" dt="2023-11-29T17:34:59.549" v="527"/>
          <ac:spMkLst>
            <pc:docMk/>
            <pc:sldMk cId="1587641041" sldId="905"/>
            <ac:spMk id="23" creationId="{CBC4A8DB-64BC-EEA9-A0A3-DEFAA7E51A13}"/>
          </ac:spMkLst>
        </pc:spChg>
        <pc:spChg chg="mod">
          <ac:chgData name="Saja Gherri" userId="f331e866f93aade5" providerId="LiveId" clId="{88199ED2-616B-4000-A257-C8D08F74D831}" dt="2023-11-29T20:41:03.243" v="564" actId="208"/>
          <ac:spMkLst>
            <pc:docMk/>
            <pc:sldMk cId="1587641041" sldId="905"/>
            <ac:spMk id="23" creationId="{DA2C01D1-F135-CE12-0FE4-3F5D52EDF74E}"/>
          </ac:spMkLst>
        </pc:spChg>
        <pc:spChg chg="add mod">
          <ac:chgData name="Saja Gherri" userId="f331e866f93aade5" providerId="LiveId" clId="{88199ED2-616B-4000-A257-C8D08F74D831}" dt="2023-11-29T17:37:15.753" v="540" actId="1076"/>
          <ac:spMkLst>
            <pc:docMk/>
            <pc:sldMk cId="1587641041" sldId="905"/>
            <ac:spMk id="25" creationId="{0B1F3FDC-8027-A5F5-F544-203C8780C3E3}"/>
          </ac:spMkLst>
        </pc:spChg>
        <pc:spChg chg="add mod">
          <ac:chgData name="Saja Gherri" userId="f331e866f93aade5" providerId="LiveId" clId="{88199ED2-616B-4000-A257-C8D08F74D831}" dt="2023-11-29T17:42:45.985" v="553" actId="1076"/>
          <ac:spMkLst>
            <pc:docMk/>
            <pc:sldMk cId="1587641041" sldId="905"/>
            <ac:spMk id="26" creationId="{3C23FD45-E0E0-940A-3866-7E4036E65C29}"/>
          </ac:spMkLst>
        </pc:spChg>
        <pc:grpChg chg="add mod">
          <ac:chgData name="Saja Gherri" userId="f331e866f93aade5" providerId="LiveId" clId="{88199ED2-616B-4000-A257-C8D08F74D831}" dt="2023-11-29T20:40:10.256" v="562" actId="1076"/>
          <ac:grpSpMkLst>
            <pc:docMk/>
            <pc:sldMk cId="1587641041" sldId="905"/>
            <ac:grpSpMk id="3" creationId="{0E331A9B-3110-7C71-F4CC-1DE829CDD421}"/>
          </ac:grpSpMkLst>
        </pc:grpChg>
        <pc:grpChg chg="add del mod">
          <ac:chgData name="Saja Gherri" userId="f331e866f93aade5" providerId="LiveId" clId="{88199ED2-616B-4000-A257-C8D08F74D831}" dt="2023-11-29T17:35:03.113" v="529" actId="478"/>
          <ac:grpSpMkLst>
            <pc:docMk/>
            <pc:sldMk cId="1587641041" sldId="905"/>
            <ac:grpSpMk id="3" creationId="{938BE654-F0E1-4E98-B914-B33B375CBD70}"/>
          </ac:grpSpMkLst>
        </pc:grpChg>
        <pc:picChg chg="add mod modCrop">
          <ac:chgData name="Saja Gherri" userId="f331e866f93aade5" providerId="LiveId" clId="{88199ED2-616B-4000-A257-C8D08F74D831}" dt="2023-11-29T07:22:22.241" v="526" actId="1076"/>
          <ac:picMkLst>
            <pc:docMk/>
            <pc:sldMk cId="1587641041" sldId="905"/>
            <ac:picMk id="6" creationId="{D2CF2F7E-33FE-F598-B66B-7D2CEA3C66D1}"/>
          </ac:picMkLst>
        </pc:picChg>
        <pc:picChg chg="add mod modCrop">
          <ac:chgData name="Saja Gherri" userId="f331e866f93aade5" providerId="LiveId" clId="{88199ED2-616B-4000-A257-C8D08F74D831}" dt="2023-11-29T19:42:46.042" v="556" actId="732"/>
          <ac:picMkLst>
            <pc:docMk/>
            <pc:sldMk cId="1587641041" sldId="905"/>
            <ac:picMk id="7" creationId="{666D881E-519B-D00E-7CDA-E12C3633871B}"/>
          </ac:picMkLst>
        </pc:picChg>
        <pc:picChg chg="add mod modCrop">
          <ac:chgData name="Saja Gherri" userId="f331e866f93aade5" providerId="LiveId" clId="{88199ED2-616B-4000-A257-C8D08F74D831}" dt="2023-11-29T07:08:58.376" v="433" actId="14100"/>
          <ac:picMkLst>
            <pc:docMk/>
            <pc:sldMk cId="1587641041" sldId="905"/>
            <ac:picMk id="8" creationId="{0A7E5177-358E-F543-0BAF-C4A16AC132B6}"/>
          </ac:picMkLst>
        </pc:picChg>
        <pc:picChg chg="add del mod">
          <ac:chgData name="Saja Gherri" userId="f331e866f93aade5" providerId="LiveId" clId="{88199ED2-616B-4000-A257-C8D08F74D831}" dt="2023-11-29T07:06:35.839" v="407"/>
          <ac:picMkLst>
            <pc:docMk/>
            <pc:sldMk cId="1587641041" sldId="905"/>
            <ac:picMk id="9" creationId="{868307DD-35FC-DE88-3AD4-E65EC4C1E80A}"/>
          </ac:picMkLst>
        </pc:picChg>
      </pc:sldChg>
      <pc:sldChg chg="addSp delSp modSp new del mod">
        <pc:chgData name="Saja Gherri" userId="f331e866f93aade5" providerId="LiveId" clId="{88199ED2-616B-4000-A257-C8D08F74D831}" dt="2023-11-29T07:06:46.708" v="411" actId="47"/>
        <pc:sldMkLst>
          <pc:docMk/>
          <pc:sldMk cId="205878637" sldId="906"/>
        </pc:sldMkLst>
        <pc:spChg chg="del">
          <ac:chgData name="Saja Gherri" userId="f331e866f93aade5" providerId="LiveId" clId="{88199ED2-616B-4000-A257-C8D08F74D831}" dt="2023-11-29T07:06:39.328" v="409"/>
          <ac:spMkLst>
            <pc:docMk/>
            <pc:sldMk cId="205878637" sldId="906"/>
            <ac:spMk id="3" creationId="{9DA47EAC-551D-A2B1-3369-BBB0B80DD483}"/>
          </ac:spMkLst>
        </pc:spChg>
        <pc:spChg chg="add mod">
          <ac:chgData name="Saja Gherri" userId="f331e866f93aade5" providerId="LiveId" clId="{88199ED2-616B-4000-A257-C8D08F74D831}" dt="2023-11-29T07:06:43.764" v="410" actId="478"/>
          <ac:spMkLst>
            <pc:docMk/>
            <pc:sldMk cId="205878637" sldId="906"/>
            <ac:spMk id="8" creationId="{D12D801D-1A09-C118-F8D5-8A19B472B0FC}"/>
          </ac:spMkLst>
        </pc:spChg>
        <pc:picChg chg="add del mod">
          <ac:chgData name="Saja Gherri" userId="f331e866f93aade5" providerId="LiveId" clId="{88199ED2-616B-4000-A257-C8D08F74D831}" dt="2023-11-29T07:06:43.764" v="410" actId="478"/>
          <ac:picMkLst>
            <pc:docMk/>
            <pc:sldMk cId="205878637" sldId="906"/>
            <ac:picMk id="6" creationId="{A07E006C-6C8F-B55A-C59B-027A461D2A2A}"/>
          </ac:picMkLst>
        </pc:picChg>
      </pc:sldChg>
      <pc:sldChg chg="addSp modSp new mod">
        <pc:chgData name="Saja Gherri" userId="f331e866f93aade5" providerId="LiveId" clId="{88199ED2-616B-4000-A257-C8D08F74D831}" dt="2023-11-29T07:09:26.747" v="439" actId="14100"/>
        <pc:sldMkLst>
          <pc:docMk/>
          <pc:sldMk cId="624824103" sldId="906"/>
        </pc:sldMkLst>
        <pc:picChg chg="add mod">
          <ac:chgData name="Saja Gherri" userId="f331e866f93aade5" providerId="LiveId" clId="{88199ED2-616B-4000-A257-C8D08F74D831}" dt="2023-11-29T07:09:06.415" v="434" actId="14100"/>
          <ac:picMkLst>
            <pc:docMk/>
            <pc:sldMk cId="624824103" sldId="906"/>
            <ac:picMk id="4" creationId="{D770D19A-AEC8-5CC9-C5D0-5AF900529C87}"/>
          </ac:picMkLst>
        </pc:picChg>
        <pc:picChg chg="add mod">
          <ac:chgData name="Saja Gherri" userId="f331e866f93aade5" providerId="LiveId" clId="{88199ED2-616B-4000-A257-C8D08F74D831}" dt="2023-11-29T07:09:13.305" v="436" actId="1076"/>
          <ac:picMkLst>
            <pc:docMk/>
            <pc:sldMk cId="624824103" sldId="906"/>
            <ac:picMk id="5" creationId="{8A28DEA3-FFD7-B2CF-08FC-3957E4EF0091}"/>
          </ac:picMkLst>
        </pc:picChg>
        <pc:picChg chg="add mod modCrop">
          <ac:chgData name="Saja Gherri" userId="f331e866f93aade5" providerId="LiveId" clId="{88199ED2-616B-4000-A257-C8D08F74D831}" dt="2023-11-29T07:09:26.747" v="439" actId="14100"/>
          <ac:picMkLst>
            <pc:docMk/>
            <pc:sldMk cId="624824103" sldId="906"/>
            <ac:picMk id="6" creationId="{901B8D0E-DDD3-AD8E-B150-DB1B122A43B6}"/>
          </ac:picMkLst>
        </pc:picChg>
      </pc:sldChg>
      <pc:sldChg chg="addSp modSp new mod">
        <pc:chgData name="Saja Gherri" userId="f331e866f93aade5" providerId="LiveId" clId="{88199ED2-616B-4000-A257-C8D08F74D831}" dt="2023-11-29T07:09:58.505" v="442" actId="14100"/>
        <pc:sldMkLst>
          <pc:docMk/>
          <pc:sldMk cId="2176828860" sldId="907"/>
        </pc:sldMkLst>
        <pc:picChg chg="add mod">
          <ac:chgData name="Saja Gherri" userId="f331e866f93aade5" providerId="LiveId" clId="{88199ED2-616B-4000-A257-C8D08F74D831}" dt="2023-11-29T07:09:58.505" v="442" actId="14100"/>
          <ac:picMkLst>
            <pc:docMk/>
            <pc:sldMk cId="2176828860" sldId="907"/>
            <ac:picMk id="4" creationId="{B10E12C6-7CCD-1173-A3BE-64EB801328C7}"/>
          </ac:picMkLst>
        </pc:picChg>
      </pc:sldChg>
      <pc:sldChg chg="new del">
        <pc:chgData name="Saja Gherri" userId="f331e866f93aade5" providerId="LiveId" clId="{88199ED2-616B-4000-A257-C8D08F74D831}" dt="2023-11-29T07:10:10.754" v="444" actId="47"/>
        <pc:sldMkLst>
          <pc:docMk/>
          <pc:sldMk cId="774946069" sldId="908"/>
        </pc:sldMkLst>
      </pc:sldChg>
      <pc:sldChg chg="addSp modSp new mod">
        <pc:chgData name="Saja Gherri" userId="f331e866f93aade5" providerId="LiveId" clId="{88199ED2-616B-4000-A257-C8D08F74D831}" dt="2023-11-29T07:11:45.342" v="461" actId="14100"/>
        <pc:sldMkLst>
          <pc:docMk/>
          <pc:sldMk cId="2082207773" sldId="908"/>
        </pc:sldMkLst>
        <pc:picChg chg="add mod modCrop">
          <ac:chgData name="Saja Gherri" userId="f331e866f93aade5" providerId="LiveId" clId="{88199ED2-616B-4000-A257-C8D08F74D831}" dt="2023-11-29T07:11:38.508" v="459" actId="14100"/>
          <ac:picMkLst>
            <pc:docMk/>
            <pc:sldMk cId="2082207773" sldId="908"/>
            <ac:picMk id="4" creationId="{A7CE26B3-8ED1-EAC0-7FA9-136FC38F742D}"/>
          </ac:picMkLst>
        </pc:picChg>
        <pc:picChg chg="add mod modCrop">
          <ac:chgData name="Saja Gherri" userId="f331e866f93aade5" providerId="LiveId" clId="{88199ED2-616B-4000-A257-C8D08F74D831}" dt="2023-11-29T07:11:42.506" v="460" actId="14100"/>
          <ac:picMkLst>
            <pc:docMk/>
            <pc:sldMk cId="2082207773" sldId="908"/>
            <ac:picMk id="5" creationId="{0E544606-379C-F705-4C7D-015462DC536D}"/>
          </ac:picMkLst>
        </pc:picChg>
        <pc:picChg chg="add mod modCrop">
          <ac:chgData name="Saja Gherri" userId="f331e866f93aade5" providerId="LiveId" clId="{88199ED2-616B-4000-A257-C8D08F74D831}" dt="2023-11-29T07:11:45.342" v="461" actId="14100"/>
          <ac:picMkLst>
            <pc:docMk/>
            <pc:sldMk cId="2082207773" sldId="908"/>
            <ac:picMk id="6" creationId="{2F688BA0-06E9-1ED5-7D85-0B5E7B819DBC}"/>
          </ac:picMkLst>
        </pc:picChg>
      </pc:sldChg>
      <pc:sldChg chg="addSp modSp new mod">
        <pc:chgData name="Saja Gherri" userId="f331e866f93aade5" providerId="LiveId" clId="{88199ED2-616B-4000-A257-C8D08F74D831}" dt="2023-11-29T07:12:23.615" v="468" actId="732"/>
        <pc:sldMkLst>
          <pc:docMk/>
          <pc:sldMk cId="3365268111" sldId="909"/>
        </pc:sldMkLst>
        <pc:picChg chg="add mod modCrop">
          <ac:chgData name="Saja Gherri" userId="f331e866f93aade5" providerId="LiveId" clId="{88199ED2-616B-4000-A257-C8D08F74D831}" dt="2023-11-29T07:12:06.678" v="465" actId="732"/>
          <ac:picMkLst>
            <pc:docMk/>
            <pc:sldMk cId="3365268111" sldId="909"/>
            <ac:picMk id="4" creationId="{E5166375-6E15-C756-5811-20DB7D282C8D}"/>
          </ac:picMkLst>
        </pc:picChg>
        <pc:picChg chg="add mod modCrop">
          <ac:chgData name="Saja Gherri" userId="f331e866f93aade5" providerId="LiveId" clId="{88199ED2-616B-4000-A257-C8D08F74D831}" dt="2023-11-29T07:12:23.615" v="468" actId="732"/>
          <ac:picMkLst>
            <pc:docMk/>
            <pc:sldMk cId="3365268111" sldId="909"/>
            <ac:picMk id="5" creationId="{4E00A3CE-64DC-3B0E-9C6A-D9876A3A54CE}"/>
          </ac:picMkLst>
        </pc:picChg>
      </pc:sldChg>
      <pc:sldChg chg="addSp modSp new mod">
        <pc:chgData name="Saja Gherri" userId="f331e866f93aade5" providerId="LiveId" clId="{88199ED2-616B-4000-A257-C8D08F74D831}" dt="2023-11-29T07:13:43.982" v="483" actId="1076"/>
        <pc:sldMkLst>
          <pc:docMk/>
          <pc:sldMk cId="2889133047" sldId="910"/>
        </pc:sldMkLst>
        <pc:picChg chg="add mod modCrop">
          <ac:chgData name="Saja Gherri" userId="f331e866f93aade5" providerId="LiveId" clId="{88199ED2-616B-4000-A257-C8D08F74D831}" dt="2023-11-29T07:13:24.765" v="478" actId="14100"/>
          <ac:picMkLst>
            <pc:docMk/>
            <pc:sldMk cId="2889133047" sldId="910"/>
            <ac:picMk id="4" creationId="{647213B9-8AE8-4D30-4D05-1E152659B628}"/>
          </ac:picMkLst>
        </pc:picChg>
        <pc:picChg chg="add mod">
          <ac:chgData name="Saja Gherri" userId="f331e866f93aade5" providerId="LiveId" clId="{88199ED2-616B-4000-A257-C8D08F74D831}" dt="2023-11-29T07:13:27.975" v="479" actId="14100"/>
          <ac:picMkLst>
            <pc:docMk/>
            <pc:sldMk cId="2889133047" sldId="910"/>
            <ac:picMk id="5" creationId="{AFA83164-F751-3F7E-20DA-4067DDB0AAFE}"/>
          </ac:picMkLst>
        </pc:picChg>
        <pc:picChg chg="add mod">
          <ac:chgData name="Saja Gherri" userId="f331e866f93aade5" providerId="LiveId" clId="{88199ED2-616B-4000-A257-C8D08F74D831}" dt="2023-11-29T07:13:43.982" v="483" actId="1076"/>
          <ac:picMkLst>
            <pc:docMk/>
            <pc:sldMk cId="2889133047" sldId="910"/>
            <ac:picMk id="6" creationId="{88C8F1B5-5734-70AF-B592-F3516EC87EBA}"/>
          </ac:picMkLst>
        </pc:picChg>
      </pc:sldChg>
      <pc:sldChg chg="addSp delSp modSp new mod">
        <pc:chgData name="Saja Gherri" userId="f331e866f93aade5" providerId="LiveId" clId="{88199ED2-616B-4000-A257-C8D08F74D831}" dt="2023-11-29T07:18:47.790" v="503" actId="1076"/>
        <pc:sldMkLst>
          <pc:docMk/>
          <pc:sldMk cId="2953049693" sldId="911"/>
        </pc:sldMkLst>
        <pc:picChg chg="add mod">
          <ac:chgData name="Saja Gherri" userId="f331e866f93aade5" providerId="LiveId" clId="{88199ED2-616B-4000-A257-C8D08F74D831}" dt="2023-11-29T07:18:13.128" v="492" actId="14100"/>
          <ac:picMkLst>
            <pc:docMk/>
            <pc:sldMk cId="2953049693" sldId="911"/>
            <ac:picMk id="4" creationId="{6E815B1E-D11F-A67D-F521-D0AFA5330052}"/>
          </ac:picMkLst>
        </pc:picChg>
        <pc:picChg chg="add mod">
          <ac:chgData name="Saja Gherri" userId="f331e866f93aade5" providerId="LiveId" clId="{88199ED2-616B-4000-A257-C8D08F74D831}" dt="2023-11-29T07:18:20.123" v="494" actId="1076"/>
          <ac:picMkLst>
            <pc:docMk/>
            <pc:sldMk cId="2953049693" sldId="911"/>
            <ac:picMk id="5" creationId="{73A6E173-5287-71B7-D569-15972D5AF6BB}"/>
          </ac:picMkLst>
        </pc:picChg>
        <pc:picChg chg="add del mod">
          <ac:chgData name="Saja Gherri" userId="f331e866f93aade5" providerId="LiveId" clId="{88199ED2-616B-4000-A257-C8D08F74D831}" dt="2023-11-29T07:18:28.049" v="498"/>
          <ac:picMkLst>
            <pc:docMk/>
            <pc:sldMk cId="2953049693" sldId="911"/>
            <ac:picMk id="6" creationId="{F5399123-F63A-9C3F-CC05-755B7CB8A397}"/>
          </ac:picMkLst>
        </pc:picChg>
        <pc:picChg chg="add mod modCrop">
          <ac:chgData name="Saja Gherri" userId="f331e866f93aade5" providerId="LiveId" clId="{88199ED2-616B-4000-A257-C8D08F74D831}" dt="2023-11-29T07:18:47.790" v="503" actId="1076"/>
          <ac:picMkLst>
            <pc:docMk/>
            <pc:sldMk cId="2953049693" sldId="911"/>
            <ac:picMk id="7" creationId="{0D505FAA-F710-B5E8-014B-D43E44B624E9}"/>
          </ac:picMkLst>
        </pc:picChg>
      </pc:sldChg>
      <pc:sldChg chg="addSp modSp new mod">
        <pc:chgData name="Saja Gherri" userId="f331e866f93aade5" providerId="LiveId" clId="{88199ED2-616B-4000-A257-C8D08F74D831}" dt="2023-11-29T07:19:16.160" v="507" actId="14100"/>
        <pc:sldMkLst>
          <pc:docMk/>
          <pc:sldMk cId="705978659" sldId="912"/>
        </pc:sldMkLst>
        <pc:picChg chg="add mod">
          <ac:chgData name="Saja Gherri" userId="f331e866f93aade5" providerId="LiveId" clId="{88199ED2-616B-4000-A257-C8D08F74D831}" dt="2023-11-29T07:19:16.160" v="507" actId="14100"/>
          <ac:picMkLst>
            <pc:docMk/>
            <pc:sldMk cId="705978659" sldId="912"/>
            <ac:picMk id="4" creationId="{5AF81367-B447-248F-5B7E-195B40DC5CF2}"/>
          </ac:picMkLst>
        </pc:picChg>
      </pc:sldChg>
      <pc:sldChg chg="addSp modSp new mod">
        <pc:chgData name="Saja Gherri" userId="f331e866f93aade5" providerId="LiveId" clId="{88199ED2-616B-4000-A257-C8D08F74D831}" dt="2023-11-29T19:49:19.980" v="560" actId="1076"/>
        <pc:sldMkLst>
          <pc:docMk/>
          <pc:sldMk cId="901864749" sldId="913"/>
        </pc:sldMkLst>
        <pc:picChg chg="add mod">
          <ac:chgData name="Saja Gherri" userId="f331e866f93aade5" providerId="LiveId" clId="{88199ED2-616B-4000-A257-C8D08F74D831}" dt="2023-11-29T19:49:09.331" v="557" actId="1076"/>
          <ac:picMkLst>
            <pc:docMk/>
            <pc:sldMk cId="901864749" sldId="913"/>
            <ac:picMk id="4" creationId="{CF642B3C-94A7-0D54-8E92-27AC8DF0FC6D}"/>
          </ac:picMkLst>
        </pc:picChg>
        <pc:picChg chg="add mod">
          <ac:chgData name="Saja Gherri" userId="f331e866f93aade5" providerId="LiveId" clId="{88199ED2-616B-4000-A257-C8D08F74D831}" dt="2023-11-29T19:49:17.978" v="559" actId="1076"/>
          <ac:picMkLst>
            <pc:docMk/>
            <pc:sldMk cId="901864749" sldId="913"/>
            <ac:picMk id="5" creationId="{DB71D9EA-2ADB-FE48-725E-DF8F54FF3BE0}"/>
          </ac:picMkLst>
        </pc:picChg>
        <pc:picChg chg="add mod">
          <ac:chgData name="Saja Gherri" userId="f331e866f93aade5" providerId="LiveId" clId="{88199ED2-616B-4000-A257-C8D08F74D831}" dt="2023-11-29T19:49:19.980" v="560" actId="1076"/>
          <ac:picMkLst>
            <pc:docMk/>
            <pc:sldMk cId="901864749" sldId="913"/>
            <ac:picMk id="6" creationId="{4F3E7556-5F33-9579-73C5-B59DCA27C545}"/>
          </ac:picMkLst>
        </pc:picChg>
      </pc:sldChg>
      <pc:sldChg chg="addSp modSp new mod">
        <pc:chgData name="Saja Gherri" userId="f331e866f93aade5" providerId="LiveId" clId="{88199ED2-616B-4000-A257-C8D08F74D831}" dt="2023-11-29T17:44:26.056" v="554" actId="732"/>
        <pc:sldMkLst>
          <pc:docMk/>
          <pc:sldMk cId="3844283134" sldId="914"/>
        </pc:sldMkLst>
        <pc:picChg chg="add mod">
          <ac:chgData name="Saja Gherri" userId="f331e866f93aade5" providerId="LiveId" clId="{88199ED2-616B-4000-A257-C8D08F74D831}" dt="2023-11-29T07:20:09.701" v="521" actId="1076"/>
          <ac:picMkLst>
            <pc:docMk/>
            <pc:sldMk cId="3844283134" sldId="914"/>
            <ac:picMk id="4" creationId="{D8D9D48D-6BC1-7302-B797-F122FF415FED}"/>
          </ac:picMkLst>
        </pc:picChg>
        <pc:picChg chg="add mod modCrop">
          <ac:chgData name="Saja Gherri" userId="f331e866f93aade5" providerId="LiveId" clId="{88199ED2-616B-4000-A257-C8D08F74D831}" dt="2023-11-29T17:44:26.056" v="554" actId="732"/>
          <ac:picMkLst>
            <pc:docMk/>
            <pc:sldMk cId="3844283134" sldId="914"/>
            <ac:picMk id="5" creationId="{24357CE1-137A-FBCF-656C-0B3FE5BDBE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 of physics: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Gabriele Carcassi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C49D-73F0-ED17-89C4-DBE5D75D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F2F7E-33FE-F598-B66B-7D2CEA3C6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" t="18782" b="12940"/>
          <a:stretch/>
        </p:blipFill>
        <p:spPr>
          <a:xfrm>
            <a:off x="155183" y="227768"/>
            <a:ext cx="11384995" cy="754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1202390"/>
            <a:ext cx="9135801" cy="92041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290941" y="2370227"/>
            <a:ext cx="8450001" cy="1186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5029200" y="5263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23FD45-E0E0-940A-3866-7E4036E65C29}"/>
              </a:ext>
            </a:extLst>
          </p:cNvPr>
          <p:cNvSpPr/>
          <p:nvPr/>
        </p:nvSpPr>
        <p:spPr>
          <a:xfrm>
            <a:off x="1066800" y="4092893"/>
            <a:ext cx="4124960" cy="187150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.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>
            <a:off x="5610795" y="3804410"/>
            <a:ext cx="3815947" cy="1707449"/>
            <a:chOff x="7683803" y="1294923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683803" y="1294923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187842" y="179260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B83591F-B6F6-B553-F1F4-49F7EBBC70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8006551"/>
                  </p:ext>
                </p:extLst>
              </p:nvPr>
            </p:nvGraphicFramePr>
            <p:xfrm>
              <a:off x="204536" y="1712522"/>
              <a:ext cx="135956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9569">
                      <a:extLst>
                        <a:ext uri="{9D8B030D-6E8A-4147-A177-3AD203B41FA5}">
                          <a16:colId xmlns:a16="http://schemas.microsoft.com/office/drawing/2014/main" val="1529587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762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901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62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690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B83591F-B6F6-B553-F1F4-49F7EBBC70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8006551"/>
                  </p:ext>
                </p:extLst>
              </p:nvPr>
            </p:nvGraphicFramePr>
            <p:xfrm>
              <a:off x="204536" y="1712522"/>
              <a:ext cx="135956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9569">
                      <a:extLst>
                        <a:ext uri="{9D8B030D-6E8A-4147-A177-3AD203B41FA5}">
                          <a16:colId xmlns:a16="http://schemas.microsoft.com/office/drawing/2014/main" val="1529587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639" r="-1786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762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00000" r="-178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901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203279" r="-178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62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303279" r="-178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6906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ECAA039-8087-C188-B283-8DEE82A6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40" y="2454202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B8FF599-3A73-272D-B1EB-E6B33E7FCF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14669"/>
                  </p:ext>
                </p:extLst>
              </p:nvPr>
            </p:nvGraphicFramePr>
            <p:xfrm>
              <a:off x="3560809" y="1698512"/>
              <a:ext cx="116706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7063">
                      <a:extLst>
                        <a:ext uri="{9D8B030D-6E8A-4147-A177-3AD203B41FA5}">
                          <a16:colId xmlns:a16="http://schemas.microsoft.com/office/drawing/2014/main" val="32851867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24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035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26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251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B8FF599-3A73-272D-B1EB-E6B33E7FCF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914669"/>
                  </p:ext>
                </p:extLst>
              </p:nvPr>
            </p:nvGraphicFramePr>
            <p:xfrm>
              <a:off x="3560809" y="1698512"/>
              <a:ext cx="116706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7063">
                      <a:extLst>
                        <a:ext uri="{9D8B030D-6E8A-4147-A177-3AD203B41FA5}">
                          <a16:colId xmlns:a16="http://schemas.microsoft.com/office/drawing/2014/main" val="32851867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" t="-1639" r="-208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3524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035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26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251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139B7DC-AE21-B589-B920-F276B085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443" y="2234726"/>
            <a:ext cx="804742" cy="682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CD174-E7B2-9A40-0DF4-FA9FF333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663" y="2454200"/>
            <a:ext cx="231668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171ED-8BE1-E337-B84C-B0955C7F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1" y="3327695"/>
            <a:ext cx="298730" cy="16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2F4D1-4E99-33C0-8A93-26A43466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53" y="2907396"/>
            <a:ext cx="298730" cy="110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55C29-39E0-4E95-4914-4A5F3779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761" y="2535146"/>
            <a:ext cx="2450804" cy="1585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/>
              <p:nvPr/>
            </p:nvSpPr>
            <p:spPr>
              <a:xfrm>
                <a:off x="560696" y="3225332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96" y="3225332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7F2A65-0425-E23C-E9ED-1842586EBAE1}"/>
                  </a:ext>
                </a:extLst>
              </p:cNvPr>
              <p:cNvSpPr txBox="1"/>
              <p:nvPr/>
            </p:nvSpPr>
            <p:spPr>
              <a:xfrm>
                <a:off x="1306761" y="3275279"/>
                <a:ext cx="6097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7F2A65-0425-E23C-E9ED-1842586E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61" y="3275279"/>
                <a:ext cx="60970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306496"/>
            <a:ext cx="9320813" cy="1379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5" y="1685786"/>
            <a:ext cx="9320813" cy="107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"/>
          <a:stretch/>
        </p:blipFill>
        <p:spPr>
          <a:xfrm>
            <a:off x="382655" y="3003528"/>
            <a:ext cx="9320814" cy="7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E970EE-5984-FAB2-5A10-D6C9271E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67" y="227827"/>
            <a:ext cx="6065975" cy="29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BF56C-079E-4DD0-A8C1-8C7A22F4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2310046"/>
            <a:ext cx="2450804" cy="157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1FBEE-3E93-7159-96C1-C2F8B49D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305" y="2758139"/>
            <a:ext cx="804742" cy="682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86C64-061A-8484-0FE5-42AEEBBC8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808" y="2218595"/>
            <a:ext cx="1475360" cy="1761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3110679"/>
                  </p:ext>
                </p:extLst>
              </p:nvPr>
            </p:nvGraphicFramePr>
            <p:xfrm>
              <a:off x="684463" y="2013060"/>
              <a:ext cx="2991183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3110679"/>
                  </p:ext>
                </p:extLst>
              </p:nvPr>
            </p:nvGraphicFramePr>
            <p:xfrm>
              <a:off x="684463" y="2013060"/>
              <a:ext cx="2991183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" t="-952" r="-202439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27" t="-952" r="-103681" b="-18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952" r="-3049" b="-18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718" y="278422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713" y="2564750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987" y="2784224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283351"/>
                  </p:ext>
                </p:extLst>
              </p:nvPr>
            </p:nvGraphicFramePr>
            <p:xfrm>
              <a:off x="5532522" y="2004815"/>
              <a:ext cx="1422204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1283351"/>
                  </p:ext>
                </p:extLst>
              </p:nvPr>
            </p:nvGraphicFramePr>
            <p:xfrm>
              <a:off x="5532522" y="2004815"/>
              <a:ext cx="1422204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7" t="-4717" r="-2137" b="-186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26747</TotalTime>
  <Words>141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Assumptions of physics: 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Saja Gherri</cp:lastModifiedBy>
  <cp:revision>156</cp:revision>
  <dcterms:created xsi:type="dcterms:W3CDTF">2021-04-07T15:17:47Z</dcterms:created>
  <dcterms:modified xsi:type="dcterms:W3CDTF">2023-11-29T20:41:03Z</dcterms:modified>
</cp:coreProperties>
</file>